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3"/>
  </p:sldMasterIdLst>
  <p:sldIdLst>
    <p:sldId id="256" r:id="rId4"/>
    <p:sldId id="266" r:id="rId5"/>
    <p:sldId id="258" r:id="rId6"/>
    <p:sldId id="259" r:id="rId7"/>
    <p:sldId id="260" r:id="rId8"/>
    <p:sldId id="261" r:id="rId9"/>
    <p:sldId id="268" r:id="rId10"/>
    <p:sldId id="267" r:id="rId11"/>
    <p:sldId id="270" r:id="rId12"/>
    <p:sldId id="262" r:id="rId13"/>
    <p:sldId id="269" r:id="rId14"/>
    <p:sldId id="263" r:id="rId15"/>
    <p:sldId id="264" r:id="rId16"/>
    <p:sldId id="265" r:id="rId17"/>
    <p:sldId id="257" r:id="rId18"/>
    <p:sldId id="274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D8F67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anose="020B0A040201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0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7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425E73-5E2F-4FBC-A62A-282763393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17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1348-C1B1-4F4A-B30E-261C7D716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7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66730-2009-47BC-8444-0CB8FA9BB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74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8DE5-1E16-46D6-8A52-8C0FB69591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53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38D8E-E87A-4174-A43E-A5EE2DCAF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8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F09EE-B2AB-4DFA-BFCF-64FFE2E31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0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E290-A639-428B-957E-3AB2F5A75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73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62B6D-C6CB-49E3-B178-9AE1FFEF8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47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95296-EF7F-48F4-AEBE-72DF68D5F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36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DFC8-AE1C-448B-92C9-EFA2A4CC9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9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639-C65C-4340-95F3-A3039422C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86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anose="020B0A040201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T0" fmla="*/ 0 w 28940"/>
                  <a:gd name="T1" fmla="*/ 54 h 22305"/>
                  <a:gd name="T2" fmla="*/ 486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1 h 22305"/>
                  <a:gd name="T4" fmla="*/ 230 w 30473"/>
                  <a:gd name="T5" fmla="*/ 90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T0" fmla="*/ 0 w 31881"/>
                  <a:gd name="T1" fmla="*/ 419 h 21600"/>
                  <a:gd name="T2" fmla="*/ 724 w 31881"/>
                  <a:gd name="T3" fmla="*/ 203 h 21600"/>
                  <a:gd name="T4" fmla="*/ 414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T0" fmla="*/ 0 w 31146"/>
                  <a:gd name="T1" fmla="*/ 189 h 21600"/>
                  <a:gd name="T2" fmla="*/ 298 w 31146"/>
                  <a:gd name="T3" fmla="*/ 400 h 21600"/>
                  <a:gd name="T4" fmla="*/ 126 w 31146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6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D11EF20-62F6-4F45-8565-DA7D6A9D4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  The Bill Of Rights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first 10 amendments to the Constitution</a:t>
            </a:r>
          </a:p>
        </p:txBody>
      </p:sp>
    </p:spTree>
  </p:cSld>
  <p:clrMapOvr>
    <a:masterClrMapping/>
  </p:clrMapOvr>
  <p:transition advTm="240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4648200" cy="4267200"/>
          </a:xfrm>
        </p:spPr>
        <p:txBody>
          <a:bodyPr/>
          <a:lstStyle/>
          <a:p>
            <a:pPr eaLnBrk="1" hangingPunct="1"/>
            <a:r>
              <a:rPr lang="en-US" altLang="en-US" smtClean="0"/>
              <a:t>Right to a fair and speedy trial:</a:t>
            </a:r>
          </a:p>
          <a:p>
            <a:pPr lvl="1" eaLnBrk="1" hangingPunct="1"/>
            <a:r>
              <a:rPr lang="en-US" altLang="en-US" smtClean="0"/>
              <a:t>Told the charges against themselves</a:t>
            </a:r>
          </a:p>
          <a:p>
            <a:pPr lvl="1" eaLnBrk="1" hangingPunct="1"/>
            <a:r>
              <a:rPr lang="en-US" altLang="en-US" smtClean="0"/>
              <a:t>Impartial jury</a:t>
            </a:r>
          </a:p>
          <a:p>
            <a:pPr lvl="1" eaLnBrk="1" hangingPunct="1"/>
            <a:r>
              <a:rPr lang="en-US" altLang="en-US" smtClean="0"/>
              <a:t>Trial held in district of crime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pic>
        <p:nvPicPr>
          <p:cNvPr id="12292" name="Picture 4" descr="MCj028717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3048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648200" cy="39624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Confront witnesses against themselves</a:t>
            </a:r>
          </a:p>
          <a:p>
            <a:pPr lvl="1" eaLnBrk="1" hangingPunct="1"/>
            <a:r>
              <a:rPr lang="en-US" altLang="en-US" smtClean="0"/>
              <a:t>Subpoena witnesses for themselves</a:t>
            </a:r>
          </a:p>
          <a:p>
            <a:pPr lvl="1" eaLnBrk="1" hangingPunct="1"/>
            <a:r>
              <a:rPr lang="en-US" altLang="en-US" smtClean="0"/>
              <a:t>Have an attorney</a:t>
            </a:r>
          </a:p>
        </p:txBody>
      </p:sp>
      <p:pic>
        <p:nvPicPr>
          <p:cNvPr id="13316" name="Picture 4" descr="MCj028718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3163888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2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right to have a jury in a civil trial</a:t>
            </a:r>
          </a:p>
        </p:txBody>
      </p:sp>
      <p:pic>
        <p:nvPicPr>
          <p:cNvPr id="14340" name="Picture 4" descr="MCj028762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53340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15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8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391400" cy="4191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Bail and/or  punishment cannot be cruel or unusual</a:t>
            </a:r>
          </a:p>
        </p:txBody>
      </p:sp>
      <p:pic>
        <p:nvPicPr>
          <p:cNvPr id="15364" name="Picture 4" descr="MCj025075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35325"/>
            <a:ext cx="43434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9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9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4953000" cy="4343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first eight amendments to the Constitution are not the only rights that the people have.  There are many rights that are not listed.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508625" y="4945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6389" name="File"/>
          <p:cNvSpPr>
            <a:spLocks noEditPoints="1" noChangeArrowheads="1"/>
          </p:cNvSpPr>
          <p:nvPr/>
        </p:nvSpPr>
        <p:spPr bwMode="auto">
          <a:xfrm>
            <a:off x="5334000" y="3733800"/>
            <a:ext cx="2895600" cy="1809750"/>
          </a:xfrm>
          <a:custGeom>
            <a:avLst/>
            <a:gdLst>
              <a:gd name="T0" fmla="*/ 1472064 w 21600"/>
              <a:gd name="T1" fmla="*/ 271463 h 21600"/>
              <a:gd name="T2" fmla="*/ 0 w 21600"/>
              <a:gd name="T3" fmla="*/ 904875 h 21600"/>
              <a:gd name="T4" fmla="*/ 1447800 w 21600"/>
              <a:gd name="T5" fmla="*/ 1809750 h 21600"/>
              <a:gd name="T6" fmla="*/ 2895600 w 21600"/>
              <a:gd name="T7" fmla="*/ 904875 h 21600"/>
              <a:gd name="T8" fmla="*/ 0 w 21600"/>
              <a:gd name="T9" fmla="*/ 1809750 h 21600"/>
              <a:gd name="T10" fmla="*/ 2895600 w 21600"/>
              <a:gd name="T11" fmla="*/ 18097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172200" y="46482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RIGHTS</a:t>
            </a:r>
          </a:p>
        </p:txBody>
      </p:sp>
    </p:spTree>
  </p:cSld>
  <p:clrMapOvr>
    <a:masterClrMapping/>
  </p:clrMapOvr>
  <p:transition advTm="82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10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572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All power not delegated (given) to the Federal government is reserved (saved) for the state governments.</a:t>
            </a:r>
          </a:p>
        </p:txBody>
      </p:sp>
      <p:pic>
        <p:nvPicPr>
          <p:cNvPr id="17412" name="Picture 4" descr="j03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2728913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     </a:t>
            </a:r>
            <a:r>
              <a:rPr lang="en-US" altLang="en-US" sz="6600" smtClean="0"/>
              <a:t>CIVIL WAR AMENDMENTS</a:t>
            </a:r>
          </a:p>
        </p:txBody>
      </p:sp>
    </p:spTree>
  </p:cSld>
  <p:clrMapOvr>
    <a:masterClrMapping/>
  </p:clrMapOvr>
  <p:transition advTm="67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Civil War Amendments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67056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13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amendment- </a:t>
            </a:r>
          </a:p>
          <a:p>
            <a:pPr eaLnBrk="1" hangingPunct="1"/>
            <a:r>
              <a:rPr lang="en-US" altLang="en-US" smtClean="0"/>
              <a:t>Former slaves are now free</a:t>
            </a:r>
          </a:p>
          <a:p>
            <a:pPr eaLnBrk="1" hangingPunct="1"/>
            <a:r>
              <a:rPr lang="en-US" altLang="en-US" smtClean="0"/>
              <a:t>No slavery allowed in the U.S. and territories</a:t>
            </a:r>
          </a:p>
        </p:txBody>
      </p:sp>
    </p:spTree>
  </p:cSld>
  <p:clrMapOvr>
    <a:masterClrMapping/>
  </p:clrMapOvr>
  <p:transition advTm="78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Civil War Amendments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6629400" cy="4038600"/>
          </a:xfrm>
        </p:spPr>
        <p:txBody>
          <a:bodyPr/>
          <a:lstStyle/>
          <a:p>
            <a:pPr eaLnBrk="1" hangingPunct="1"/>
            <a:r>
              <a:rPr lang="en-US" altLang="en-US" smtClean="0"/>
              <a:t>14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  <a:p>
            <a:pPr eaLnBrk="1" hangingPunct="1"/>
            <a:r>
              <a:rPr lang="en-US" altLang="en-US" smtClean="0"/>
              <a:t>All former slaves are citizens</a:t>
            </a:r>
          </a:p>
          <a:p>
            <a:pPr eaLnBrk="1" hangingPunct="1"/>
            <a:r>
              <a:rPr lang="en-US" altLang="en-US" smtClean="0"/>
              <a:t>All born or naturalized citizens are entitled to due process of law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advTm="81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Civil War Amendments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6629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15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  <a:p>
            <a:pPr eaLnBrk="1" hangingPunct="1"/>
            <a:r>
              <a:rPr lang="en-US" altLang="en-US" smtClean="0"/>
              <a:t>All males 21 years or older are eligible to vote regardless of former conditions of servitude, race, or creed.</a:t>
            </a:r>
          </a:p>
        </p:txBody>
      </p:sp>
    </p:spTree>
  </p:cSld>
  <p:clrMapOvr>
    <a:masterClrMapping/>
  </p:clrMapOvr>
  <p:transition advTm="62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1st Amendment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Freedom of:</a:t>
            </a:r>
          </a:p>
          <a:p>
            <a:pPr lvl="4" eaLnBrk="1" hangingPunct="1"/>
            <a:r>
              <a:rPr lang="en-US" altLang="en-US" sz="2400" smtClean="0"/>
              <a:t>        Religion</a:t>
            </a:r>
          </a:p>
          <a:p>
            <a:pPr lvl="4" eaLnBrk="1" hangingPunct="1"/>
            <a:r>
              <a:rPr lang="en-US" altLang="en-US" sz="2400" smtClean="0"/>
              <a:t>        Press</a:t>
            </a:r>
          </a:p>
          <a:p>
            <a:pPr lvl="4" eaLnBrk="1" hangingPunct="1"/>
            <a:r>
              <a:rPr lang="en-US" altLang="en-US" sz="2400" smtClean="0"/>
              <a:t>        Assembly</a:t>
            </a:r>
          </a:p>
          <a:p>
            <a:pPr lvl="4" eaLnBrk="1" hangingPunct="1"/>
            <a:r>
              <a:rPr lang="en-US" altLang="en-US" sz="2400" smtClean="0"/>
              <a:t>        Speech</a:t>
            </a:r>
          </a:p>
          <a:p>
            <a:pPr lvl="4" eaLnBrk="1" hangingPunct="1"/>
            <a:r>
              <a:rPr lang="en-US" altLang="en-US" sz="2400" smtClean="0"/>
              <a:t>        Petition</a:t>
            </a:r>
          </a:p>
        </p:txBody>
      </p:sp>
      <p:pic>
        <p:nvPicPr>
          <p:cNvPr id="4100" name="Picture 4" descr="MCj038256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MCj033412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8604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MCj028743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24400"/>
            <a:ext cx="1828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MCj028041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1600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8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Amendment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8077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right to bear arms</a:t>
            </a:r>
          </a:p>
        </p:txBody>
      </p:sp>
      <p:pic>
        <p:nvPicPr>
          <p:cNvPr id="5124" name="Picture 4" descr="MCj014943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1590675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7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Amendment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648200"/>
            <a:ext cx="7696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 quartering of troops in private homes during peacetime</a:t>
            </a:r>
          </a:p>
        </p:txBody>
      </p:sp>
      <p:pic>
        <p:nvPicPr>
          <p:cNvPr id="6148" name="Picture 5" descr="j00903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48006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5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105400" cy="4191000"/>
          </a:xfrm>
        </p:spPr>
        <p:txBody>
          <a:bodyPr/>
          <a:lstStyle/>
          <a:p>
            <a:pPr eaLnBrk="1" hangingPunct="1"/>
            <a:r>
              <a:rPr lang="en-US" altLang="en-US" smtClean="0"/>
              <a:t>No searches or seizures of property without a valid warrant describing the place to be searched and the object to be seized.</a:t>
            </a:r>
          </a:p>
        </p:txBody>
      </p:sp>
      <p:pic>
        <p:nvPicPr>
          <p:cNvPr id="7172" name="Picture 4" descr="MCj02869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2590800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5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4724400" cy="3657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Must be indicted (grand jury) - formally accused of a crime</a:t>
            </a:r>
          </a:p>
          <a:p>
            <a:pPr eaLnBrk="1" hangingPunct="1"/>
            <a:r>
              <a:rPr lang="en-US" altLang="en-US" sz="2800" smtClean="0"/>
              <a:t>No double jeopardy- cannot be tried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twice for the same crime</a:t>
            </a:r>
          </a:p>
        </p:txBody>
      </p:sp>
      <p:pic>
        <p:nvPicPr>
          <p:cNvPr id="8196" name="Picture 7" descr="MCj028717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19827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5th Amendment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mtClean="0"/>
              <a:t>Cannot be forced to incriminate yourself (give evidence that will point to your guilt).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9220" name="Picture 4" descr="MCj028718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8862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9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14800"/>
            <a:ext cx="7620000" cy="1828800"/>
          </a:xfrm>
        </p:spPr>
        <p:txBody>
          <a:bodyPr/>
          <a:lstStyle/>
          <a:p>
            <a:pPr lvl="4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Military will have their own trials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0244" name="Picture 4" descr="j0233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47244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4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</a:t>
            </a:r>
            <a:r>
              <a:rPr lang="en-US" altLang="en-US" baseline="30000" smtClean="0"/>
              <a:t>th</a:t>
            </a:r>
            <a:r>
              <a:rPr lang="en-US" altLang="en-US" smtClean="0"/>
              <a:t> Amendment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0"/>
            <a:ext cx="76962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Eminent Domain-Must be paid a fair amount for property taken for use by the government</a:t>
            </a:r>
          </a:p>
        </p:txBody>
      </p:sp>
      <p:pic>
        <p:nvPicPr>
          <p:cNvPr id="11268" name="Picture 4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419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32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6">
      <a:dk1>
        <a:srgbClr val="000000"/>
      </a:dk1>
      <a:lt1>
        <a:srgbClr val="FFFFFF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8A"/>
      </a:accent6>
      <a:hlink>
        <a:srgbClr val="FFCCFF"/>
      </a:hlink>
      <a:folHlink>
        <a:srgbClr val="FFCCCC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SO Framework Document" ma:contentTypeID="0x010100CD1C0BDEA4C44EBFAA93A223E5121882007E85AE4213761D48A6C3660084415DDB" ma:contentTypeVersion="8" ma:contentTypeDescription="Use this content type for a Framework document from Georgia Standards" ma:contentTypeScope="" ma:versionID="68c907f93e354ea5e5ceede67b2c9dff">
  <xsd:schema xmlns:xsd="http://www.w3.org/2001/XMLSchema" xmlns:xs="http://www.w3.org/2001/XMLSchema" xmlns:p="http://schemas.microsoft.com/office/2006/metadata/properties" xmlns:ns1="http://schemas.microsoft.com/sharepoint/v3" xmlns:ns2="964bb5f2-6342-4480-8fc2-6c4d0f9f2504" targetNamespace="http://schemas.microsoft.com/office/2006/metadata/properties" ma:root="true" ma:fieldsID="021e3bbec0ca19ce1a0f1aad79736de7" ns1:_="" ns2:_="">
    <xsd:import namespace="http://schemas.microsoft.com/sharepoint/v3"/>
    <xsd:import namespace="964bb5f2-6342-4480-8fc2-6c4d0f9f2504"/>
    <xsd:element name="properties">
      <xsd:complexType>
        <xsd:sequence>
          <xsd:element name="documentManagement">
            <xsd:complexType>
              <xsd:all>
                <xsd:element ref="ns1:GPS_Grade" minOccurs="0"/>
                <xsd:element ref="ns1:Subject_Parent" minOccurs="0"/>
                <xsd:element ref="ns1:Course_Child" minOccurs="0"/>
                <xsd:element ref="ns1:Level_Child" minOccurs="0"/>
                <xsd:element ref="ns2:TabIndent" minOccurs="0"/>
                <xsd:element ref="ns2:SortOrder" minOccurs="0"/>
                <xsd:element ref="ns2:Complimentary_x0020_Subject1" minOccurs="0"/>
                <xsd:element ref="ns2:Complimentary_x0020_Subject2" minOccurs="0"/>
                <xsd:element ref="ns1:Exclude From Search"/>
                <xsd:element ref="ns2:Text_x0020_Placehol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GPS_Grade" ma:index="8" nillable="true" ma:displayName="Grade" ma:internalName="GPS_Grad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K"/>
                    <xsd:enumeration value="1"/>
                    <xsd:enumeration value="2"/>
                    <xsd:enumeration value="3"/>
                    <xsd:enumeration value="4"/>
                    <xsd:enumeration value="5"/>
                    <xsd:enumeration value="6"/>
                    <xsd:enumeration value="6/7A"/>
                    <xsd:enumeration value="7"/>
                    <xsd:enumeration value="7B/8"/>
                    <xsd:enumeration value="8"/>
                    <xsd:enumeration value="9"/>
                    <xsd:enumeration value="10"/>
                    <xsd:enumeration value="11"/>
                    <xsd:enumeration value="12"/>
                  </xsd:restriction>
                </xsd:simpleType>
              </xsd:element>
            </xsd:sequence>
          </xsd:extension>
        </xsd:complexContent>
      </xsd:complexType>
    </xsd:element>
    <xsd:element name="Subject_Parent" ma:index="9" nillable="true" ma:displayName="Subject" ma:internalName="Subject_Parent" ma:readOnly="false">
      <xsd:simpleType>
        <xsd:restriction base="dms:Unknown"/>
      </xsd:simpleType>
    </xsd:element>
    <xsd:element name="Course_Child" ma:index="10" nillable="true" ma:displayName="Course" ma:internalName="Course_Child" ma:readOnly="false">
      <xsd:simpleType>
        <xsd:restriction base="dms:Unknown"/>
      </xsd:simpleType>
    </xsd:element>
    <xsd:element name="Level_Child" ma:index="11" nillable="true" ma:displayName="Level" ma:internalName="Level_Child" ma:readOnly="false">
      <xsd:simpleType>
        <xsd:restriction base="dms:Unknown"/>
      </xsd:simpleType>
    </xsd:element>
    <xsd:element name="Exclude From Search" ma:index="16" ma:displayName="Exclude From Search" ma:default="0" ma:internalName="Exclude_x0020_From_x0020_Search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bb5f2-6342-4480-8fc2-6c4d0f9f2504" elementFormDefault="qualified">
    <xsd:import namespace="http://schemas.microsoft.com/office/2006/documentManagement/types"/>
    <xsd:import namespace="http://schemas.microsoft.com/office/infopath/2007/PartnerControls"/>
    <xsd:element name="TabIndent" ma:index="12" nillable="true" ma:displayName="TabIndent" ma:decimals="0" ma:default="0" ma:internalName="TabIndent">
      <xsd:simpleType>
        <xsd:restriction base="dms:Number"/>
      </xsd:simpleType>
    </xsd:element>
    <xsd:element name="SortOrder" ma:index="13" nillable="true" ma:displayName="SortOrder" ma:decimals="0" ma:default="0" ma:internalName="SortOrder">
      <xsd:simpleType>
        <xsd:restriction base="dms:Number"/>
      </xsd:simpleType>
    </xsd:element>
    <xsd:element name="Complimentary_x0020_Subject1" ma:index="14" nillable="true" ma:displayName="Complimentary Subject1" ma:internalName="Complimentary_x0020_Subject1">
      <xsd:simpleType>
        <xsd:restriction base="dms:Unknown"/>
      </xsd:simpleType>
    </xsd:element>
    <xsd:element name="Complimentary_x0020_Subject2" ma:index="15" nillable="true" ma:displayName="Complimentary Subject2" ma:internalName="Complimentary_x0020_Subject2">
      <xsd:simpleType>
        <xsd:restriction base="dms:Unknown"/>
      </xsd:simpleType>
    </xsd:element>
    <xsd:element name="Text_x0020_Placeholder" ma:index="17" nillable="true" ma:displayName="Text Placeholder" ma:default="0" ma:internalName="Text_x0020_Placehol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A3E3D21-458B-457B-A8FE-FA701A1158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4bb5f2-6342-4480-8fc2-6c4d0f9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AB0E8B-6CA0-4208-8240-940903AB457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439</TotalTime>
  <Words>323</Words>
  <Application>Microsoft Office PowerPoint</Application>
  <PresentationFormat>On-screen Show (4:3)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Black</vt:lpstr>
      <vt:lpstr>Arial</vt:lpstr>
      <vt:lpstr>Times New Roman</vt:lpstr>
      <vt:lpstr>Calibri</vt:lpstr>
      <vt:lpstr>Fireworks</vt:lpstr>
      <vt:lpstr>  The Bill Of Rights</vt:lpstr>
      <vt:lpstr>The 1st Amendment </vt:lpstr>
      <vt:lpstr>2nd Amendment</vt:lpstr>
      <vt:lpstr>3rd Amendment</vt:lpstr>
      <vt:lpstr>4th Amendment</vt:lpstr>
      <vt:lpstr>5th Amendment </vt:lpstr>
      <vt:lpstr>5th Amendment</vt:lpstr>
      <vt:lpstr>5th Amendment</vt:lpstr>
      <vt:lpstr>5th Amendment</vt:lpstr>
      <vt:lpstr>6th Amendment</vt:lpstr>
      <vt:lpstr>6th Amendment</vt:lpstr>
      <vt:lpstr>7th Amendment</vt:lpstr>
      <vt:lpstr>8th Amendment</vt:lpstr>
      <vt:lpstr>9th Amendment </vt:lpstr>
      <vt:lpstr>10th Amendment</vt:lpstr>
      <vt:lpstr>PowerPoint Presentation</vt:lpstr>
      <vt:lpstr>Civil War Amendments</vt:lpstr>
      <vt:lpstr>Civil War Amendments</vt:lpstr>
      <vt:lpstr>Civil War Amendments</vt:lpstr>
    </vt:vector>
  </TitlesOfParts>
  <Company>RCPS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 and Civil Liberties (PPT)</dc:title>
  <dc:creator>tphillips</dc:creator>
  <cp:lastModifiedBy>Andrea Walldroff-Yoder</cp:lastModifiedBy>
  <cp:revision>7</cp:revision>
  <dcterms:created xsi:type="dcterms:W3CDTF">2005-11-29T18:27:10Z</dcterms:created>
  <dcterms:modified xsi:type="dcterms:W3CDTF">2018-08-20T18:26:52Z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vel_Child">
    <vt:lpwstr/>
  </property>
  <property fmtid="{D5CDD505-2E9C-101B-9397-08002B2CF9AE}" pid="3" name="SortOrder">
    <vt:lpwstr>160.000000000000</vt:lpwstr>
  </property>
  <property fmtid="{D5CDD505-2E9C-101B-9397-08002B2CF9AE}" pid="4" name="Complimentary Subject1">
    <vt:lpwstr/>
  </property>
  <property fmtid="{D5CDD505-2E9C-101B-9397-08002B2CF9AE}" pid="5" name="Exclude From Search">
    <vt:lpwstr>0</vt:lpwstr>
  </property>
  <property fmtid="{D5CDD505-2E9C-101B-9397-08002B2CF9AE}" pid="6" name="Text Placeholder">
    <vt:lpwstr>0</vt:lpwstr>
  </property>
  <property fmtid="{D5CDD505-2E9C-101B-9397-08002B2CF9AE}" pid="7" name="Complimentary Subject2">
    <vt:lpwstr/>
  </property>
  <property fmtid="{D5CDD505-2E9C-101B-9397-08002B2CF9AE}" pid="8" name="GPS_Grade">
    <vt:lpwstr>;#9;#10;#11;#12;#</vt:lpwstr>
  </property>
  <property fmtid="{D5CDD505-2E9C-101B-9397-08002B2CF9AE}" pid="9" name="Subject_Parent">
    <vt:lpwstr>Social Studies</vt:lpwstr>
  </property>
  <property fmtid="{D5CDD505-2E9C-101B-9397-08002B2CF9AE}" pid="10" name="Course_Child">
    <vt:lpwstr>American Government/Civics</vt:lpwstr>
  </property>
  <property fmtid="{D5CDD505-2E9C-101B-9397-08002B2CF9AE}" pid="11" name="ContentType">
    <vt:lpwstr>GSO Framework Document</vt:lpwstr>
  </property>
  <property fmtid="{D5CDD505-2E9C-101B-9397-08002B2CF9AE}" pid="12" name="TabIndent">
    <vt:lpwstr>3.00000000000000</vt:lpwstr>
  </property>
</Properties>
</file>